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4" r:id="rId15"/>
    <p:sldId id="275" r:id="rId16"/>
    <p:sldId id="287" r:id="rId17"/>
    <p:sldId id="288" r:id="rId18"/>
    <p:sldId id="291" r:id="rId19"/>
    <p:sldId id="289" r:id="rId20"/>
    <p:sldId id="290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Ożóg" initials="MO" lastIdx="0" clrIdx="0">
    <p:extLst>
      <p:ext uri="{19B8F6BF-5375-455C-9EA6-DF929625EA0E}">
        <p15:presenceInfo xmlns:p15="http://schemas.microsoft.com/office/powerpoint/2012/main" userId="S-1-5-21-229771906-1142705038-969940781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edniawski.pl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B7E6B-740B-4057-93A5-F9AA336D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/>
              <a:t>ZESPÓŁ SZKÓŁ </a:t>
            </a:r>
            <a:br>
              <a:rPr lang="pl-PL" sz="4000" dirty="0"/>
            </a:br>
            <a:r>
              <a:rPr lang="pl-PL" sz="4000" dirty="0"/>
              <a:t>IM. ANDRZEJA Średniawskiego </a:t>
            </a:r>
            <a:br>
              <a:rPr lang="pl-PL" sz="4000" dirty="0"/>
            </a:br>
            <a:r>
              <a:rPr lang="pl-PL" sz="4000" dirty="0"/>
              <a:t>w Myślenicach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080FE09-1BBC-4057-9EB1-CCBE1B8DF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73" y="2308582"/>
            <a:ext cx="6551278" cy="42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558AD-7241-421B-AF17-1BCFC389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29842"/>
            <a:ext cx="9905999" cy="506135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/>
              <a:t>technikum reklamy </a:t>
            </a:r>
            <a:r>
              <a:rPr lang="pl-PL" dirty="0"/>
              <a:t>nauczysz się: </a:t>
            </a:r>
          </a:p>
          <a:p>
            <a:r>
              <a:rPr lang="pl-PL" dirty="0"/>
              <a:t>tworzyć, produkować oraz sprzedawać usługi reklamowe, </a:t>
            </a:r>
          </a:p>
          <a:p>
            <a:r>
              <a:rPr lang="pl-PL" dirty="0"/>
              <a:t>przygotowywać oferty produktów i usług reklamowych, </a:t>
            </a:r>
          </a:p>
          <a:p>
            <a:r>
              <a:rPr lang="pl-PL" dirty="0"/>
              <a:t>prowadzić sprzedaż produktów i usług reklamowych, </a:t>
            </a:r>
          </a:p>
          <a:p>
            <a:r>
              <a:rPr lang="pl-PL" dirty="0"/>
              <a:t>tworzyć przekaz reklamowy oraz wykonywać projekty reklamy, </a:t>
            </a:r>
          </a:p>
          <a:p>
            <a:r>
              <a:rPr lang="pl-PL" dirty="0"/>
              <a:t>organizować i prowadzić kampanie reklamowe oraz tworzyć plan </a:t>
            </a:r>
            <a:r>
              <a:rPr lang="pl-PL" dirty="0" err="1"/>
              <a:t>mediowy</a:t>
            </a:r>
            <a:r>
              <a:rPr lang="pl-PL" dirty="0"/>
              <a:t>,</a:t>
            </a:r>
          </a:p>
          <a:p>
            <a:r>
              <a:rPr lang="pl-PL" dirty="0"/>
              <a:t>badać skuteczność i efektywność reklamy. </a:t>
            </a:r>
          </a:p>
        </p:txBody>
      </p:sp>
    </p:spTree>
    <p:extLst>
      <p:ext uri="{BB962C8B-B14F-4D97-AF65-F5344CB8AC3E}">
        <p14:creationId xmlns:p14="http://schemas.microsoft.com/office/powerpoint/2010/main" val="333095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52FF5FF-7C6B-4707-86B1-4268B049B5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85" y="822120"/>
            <a:ext cx="3797625" cy="2606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9E94BB-355C-41D0-B1E8-296511DFA9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385" y="293615"/>
            <a:ext cx="2389960" cy="364921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DB90D41-C9FB-4147-8BDA-7ECA2240C5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006" y="822121"/>
            <a:ext cx="4034171" cy="26068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5B2DDFE-0FD6-4824-8510-0D597407FA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17" y="4035135"/>
            <a:ext cx="8521582" cy="26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CB199E-A5D1-49E9-BBBE-A57CD0B79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30510"/>
            <a:ext cx="9905999" cy="4960691"/>
          </a:xfrm>
        </p:spPr>
        <p:txBody>
          <a:bodyPr/>
          <a:lstStyle/>
          <a:p>
            <a:r>
              <a:rPr lang="pl-PL" b="1" dirty="0"/>
              <a:t>Technik reklamy </a:t>
            </a:r>
            <a:r>
              <a:rPr lang="pl-PL" dirty="0"/>
              <a:t>to bardzo ciekawy i przyszłościowy zawód. </a:t>
            </a:r>
          </a:p>
          <a:p>
            <a:r>
              <a:rPr lang="pl-PL" dirty="0"/>
              <a:t>Zdobyta wiedza i umiejętności umożliwią absolwentom pozyskanie ciekawej pracy w szeroko rozumianej reklamie, która jest nieodłącznym elementem gospodarki rynkowej. </a:t>
            </a:r>
          </a:p>
          <a:p>
            <a:r>
              <a:rPr lang="pl-PL" dirty="0"/>
              <a:t>Specjaliści branży reklamowej mają duże możliwości samozatrudnienia.</a:t>
            </a:r>
          </a:p>
          <a:p>
            <a:r>
              <a:rPr lang="pl-PL" dirty="0"/>
              <a:t>Absolwenci technikum mogą w przyszłości kontynuować naukę na uczelniach wyższych.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C0EF11-0021-43A4-829F-479E88762C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436" y="4004998"/>
            <a:ext cx="3741489" cy="24826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048CA6-C7DB-4A42-8A0F-72EC57990B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9" y="4004998"/>
            <a:ext cx="3423251" cy="24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4AF72-40FF-482E-A75B-7FBD8ECB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08794"/>
            <a:ext cx="9905998" cy="1478570"/>
          </a:xfrm>
        </p:spPr>
        <p:txBody>
          <a:bodyPr/>
          <a:lstStyle/>
          <a:p>
            <a:pPr algn="ctr"/>
            <a:r>
              <a:rPr lang="pl-PL" dirty="0"/>
              <a:t>LICEUM OGÓLNOKSZTAŁCĄCE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BDEC37-538D-4233-A35D-B87051F1BC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16" y="1507920"/>
            <a:ext cx="4795838" cy="25622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7774786-9599-4E28-B945-5EE7B6B58D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161" y="1507920"/>
            <a:ext cx="4795838" cy="257465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7A13ADE-38E2-45C3-B3A8-E9EFA11D96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105" y="4193669"/>
            <a:ext cx="3741489" cy="25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E2DBB0-847D-4D8C-9180-6DEEDEDA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46620"/>
            <a:ext cx="9905999" cy="50445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Liceum Ogólnokształcące </a:t>
            </a:r>
            <a:r>
              <a:rPr lang="pl-PL" dirty="0"/>
              <a:t>kształci w zakresie ogólnym, zgodnie z podstawą programową dla 4-letniego liceum.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5486C1A-E517-445D-990F-BCC1FE6C5B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118" y="4011566"/>
            <a:ext cx="3794620" cy="25178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C3F81A0-0A58-4902-8913-FE8E05548D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45" y="4020428"/>
            <a:ext cx="3406438" cy="255482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955F51E-25C7-47FB-B9FE-A72CA8048F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529" y="1923099"/>
            <a:ext cx="8103763" cy="2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B35286-33CA-486D-955A-73BC757D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30510"/>
            <a:ext cx="9905999" cy="4960691"/>
          </a:xfrm>
        </p:spPr>
        <p:txBody>
          <a:bodyPr/>
          <a:lstStyle/>
          <a:p>
            <a:r>
              <a:rPr lang="pl-PL" dirty="0"/>
              <a:t>W trakcie nauki w Liceum uczniowie przygotowują się do uzyskania wykształcenia średniego oraz przystąpienia do egzaminu maturalnego. </a:t>
            </a:r>
          </a:p>
          <a:p>
            <a:r>
              <a:rPr lang="pl-PL" dirty="0"/>
              <a:t>Absolwenci liceum mogą podjąć dalszą naukę na uczelniach wyższych, </a:t>
            </a:r>
            <a:br>
              <a:rPr lang="pl-PL" dirty="0"/>
            </a:br>
            <a:r>
              <a:rPr lang="pl-PL" dirty="0"/>
              <a:t>w szkołach policealnych oraz na kursach kwalifikacyjnych.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6B156B-94F9-4AEF-9982-54A1E09805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2" y="3028426"/>
            <a:ext cx="4494597" cy="29990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181453-748A-4772-9A2B-8B8F4E433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170" y="3028426"/>
            <a:ext cx="4447452" cy="29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7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5CBAD-1377-42CE-962B-34F4E91D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6"/>
            <a:ext cx="9905998" cy="5455113"/>
          </a:xfrm>
        </p:spPr>
        <p:txBody>
          <a:bodyPr/>
          <a:lstStyle/>
          <a:p>
            <a:pPr algn="ctr"/>
            <a:r>
              <a:rPr lang="pl-PL" dirty="0"/>
              <a:t>Nowy kierunek kształcenia </a:t>
            </a:r>
            <a:br>
              <a:rPr lang="pl-PL" dirty="0"/>
            </a:br>
            <a:r>
              <a:rPr lang="pl-PL" dirty="0"/>
              <a:t>od roku szkolnego 2022/2023 </a:t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technik programista</a:t>
            </a:r>
          </a:p>
        </p:txBody>
      </p:sp>
    </p:spTree>
    <p:extLst>
      <p:ext uri="{BB962C8B-B14F-4D97-AF65-F5344CB8AC3E}">
        <p14:creationId xmlns:p14="http://schemas.microsoft.com/office/powerpoint/2010/main" val="88395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C2A364-B6DD-4AA8-8A1A-CD22B2B3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6058"/>
          </a:xfrm>
        </p:spPr>
        <p:txBody>
          <a:bodyPr/>
          <a:lstStyle/>
          <a:p>
            <a:pPr algn="ctr"/>
            <a:r>
              <a:rPr lang="pl-PL" dirty="0"/>
              <a:t>Technik programista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FB3AEC-6A58-479B-ADFE-B7BDFCD4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3632"/>
            <a:ext cx="9905999" cy="4435849"/>
          </a:xfrm>
        </p:spPr>
        <p:txBody>
          <a:bodyPr>
            <a:normAutofit fontScale="92500"/>
          </a:bodyPr>
          <a:lstStyle/>
          <a:p>
            <a:r>
              <a:rPr lang="pl-PL" dirty="0"/>
              <a:t>Programista to jeden z najlepiej zarabiających i najbardziej poszukiwanych na rynku pracy zawodów.</a:t>
            </a:r>
          </a:p>
          <a:p>
            <a:r>
              <a:rPr lang="pl-PL" dirty="0"/>
              <a:t>Zajmuje się opracowywaniem i wdrażaniem do użytku programów komputerowych. </a:t>
            </a:r>
          </a:p>
          <a:p>
            <a:r>
              <a:rPr lang="pl-PL" dirty="0"/>
              <a:t>Uczniowie, którzy podejmą naukę na tym kierunku zdobędą wiedzę teoretyczną </a:t>
            </a:r>
            <a:br>
              <a:rPr lang="pl-PL" dirty="0"/>
            </a:br>
            <a:r>
              <a:rPr lang="pl-PL" dirty="0"/>
              <a:t>i umiejętności praktyczne z kwalifikacji zawodowych w zakresie projektowania baz danych i stron internetowych oraz programowania i testowania aplikacji. Będą tworzyć programy w najpopularniejszych obecnie językach tj. </a:t>
            </a:r>
            <a:r>
              <a:rPr lang="pl-PL" dirty="0" err="1"/>
              <a:t>Python</a:t>
            </a:r>
            <a:r>
              <a:rPr lang="pl-PL" dirty="0"/>
              <a:t>, C++, JavaScript, PHP, a także znajomości innych języków tj. SQL (przydatnego </a:t>
            </a:r>
            <a:br>
              <a:rPr lang="pl-PL" dirty="0"/>
            </a:br>
            <a:r>
              <a:rPr lang="pl-PL" dirty="0"/>
              <a:t>do tworzenia i zarządzania relacyjnymi bazami danych), HTML 5 i CSS (wykorzystywanych do tworzenia stron internetowych). </a:t>
            </a:r>
          </a:p>
        </p:txBody>
      </p:sp>
    </p:spTree>
    <p:extLst>
      <p:ext uri="{BB962C8B-B14F-4D97-AF65-F5344CB8AC3E}">
        <p14:creationId xmlns:p14="http://schemas.microsoft.com/office/powerpoint/2010/main" val="98436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Uczniowie Technikum Informatycznego programują. &#10;">
            <a:extLst>
              <a:ext uri="{FF2B5EF4-FFF2-40B4-BE49-F238E27FC236}">
                <a16:creationId xmlns:a16="http://schemas.microsoft.com/office/drawing/2014/main" id="{7ED44F77-DB30-4093-B6D0-4A2FC07AD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09" y="893314"/>
            <a:ext cx="4554315" cy="3431177"/>
          </a:xfrm>
        </p:spPr>
      </p:pic>
      <p:pic>
        <p:nvPicPr>
          <p:cNvPr id="7" name="Obraz 6" descr="Uczeń Technikum Informatycznego uczy się programowania. &#10;">
            <a:extLst>
              <a:ext uri="{FF2B5EF4-FFF2-40B4-BE49-F238E27FC236}">
                <a16:creationId xmlns:a16="http://schemas.microsoft.com/office/drawing/2014/main" id="{2E4452E0-4B20-4CB8-AFE4-9877B9CDC1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859" y="3070370"/>
            <a:ext cx="4899005" cy="32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EE53B0-5753-4BA0-856B-D11C32D72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61394"/>
            <a:ext cx="9905999" cy="529345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Jako </a:t>
            </a:r>
            <a:r>
              <a:rPr lang="pl-PL" b="1" dirty="0"/>
              <a:t>technik programista </a:t>
            </a:r>
            <a:r>
              <a:rPr lang="pl-PL" dirty="0"/>
              <a:t>nauczysz się:</a:t>
            </a:r>
          </a:p>
          <a:p>
            <a:r>
              <a:rPr lang="pl-PL" dirty="0"/>
              <a:t>tworzyć i administrować stronami WWW,</a:t>
            </a:r>
          </a:p>
          <a:p>
            <a:r>
              <a:rPr lang="pl-PL" dirty="0"/>
              <a:t>tworzyć, administrować i użytkować relacyjnymi bazami danych, </a:t>
            </a:r>
          </a:p>
          <a:p>
            <a:r>
              <a:rPr lang="pl-PL" dirty="0"/>
              <a:t>programować aplikacje internetowe, </a:t>
            </a:r>
          </a:p>
          <a:p>
            <a:r>
              <a:rPr lang="pl-PL" dirty="0"/>
              <a:t>tworzyć i administrować systemami zarządzania treścią,</a:t>
            </a:r>
          </a:p>
          <a:p>
            <a:r>
              <a:rPr lang="pl-PL" dirty="0"/>
              <a:t>projektować, programować i testować zaawansowane aplikacje webowe, </a:t>
            </a:r>
          </a:p>
          <a:p>
            <a:r>
              <a:rPr lang="pl-PL" dirty="0"/>
              <a:t>projektować, programować i testować aplikacje desktopowe, </a:t>
            </a:r>
          </a:p>
          <a:p>
            <a:r>
              <a:rPr lang="pl-PL" dirty="0"/>
              <a:t>projektować, programować i testować aplikacje mobilne.</a:t>
            </a:r>
          </a:p>
        </p:txBody>
      </p:sp>
    </p:spTree>
    <p:extLst>
      <p:ext uri="{BB962C8B-B14F-4D97-AF65-F5344CB8AC3E}">
        <p14:creationId xmlns:p14="http://schemas.microsoft.com/office/powerpoint/2010/main" val="128130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7">
            <a:extLst>
              <a:ext uri="{FF2B5EF4-FFF2-40B4-BE49-F238E27FC236}">
                <a16:creationId xmlns:a16="http://schemas.microsoft.com/office/drawing/2014/main" id="{AD127CD9-E71A-4937-B363-E0239B07A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349" y="1843481"/>
            <a:ext cx="5579650" cy="31710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9AE94A4-0BE2-4861-BB6C-6925B41D18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89" y="1375794"/>
            <a:ext cx="5075201" cy="39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9ECF79-F502-404C-AC9B-217AEADB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562062"/>
            <a:ext cx="9905999" cy="55115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Technik programista </a:t>
            </a:r>
            <a:r>
              <a:rPr lang="pl-PL" dirty="0"/>
              <a:t>może być zatrudniony w przedsiębiorstwach:</a:t>
            </a:r>
          </a:p>
          <a:p>
            <a:r>
              <a:rPr lang="pl-PL" dirty="0"/>
              <a:t>projektujących, piszących i analizujących algorytmy,</a:t>
            </a:r>
          </a:p>
          <a:p>
            <a:r>
              <a:rPr lang="pl-PL" dirty="0"/>
              <a:t>tworzących strony oraz aplikacje internetowe,</a:t>
            </a:r>
          </a:p>
          <a:p>
            <a:r>
              <a:rPr lang="pl-PL" dirty="0"/>
              <a:t>wykorzystujących technologie webowe,</a:t>
            </a:r>
          </a:p>
          <a:p>
            <a:r>
              <a:rPr lang="pl-PL" dirty="0"/>
              <a:t>projektujących aplikacje desktopowe,</a:t>
            </a:r>
          </a:p>
          <a:p>
            <a:r>
              <a:rPr lang="pl-PL" dirty="0"/>
              <a:t>tworzących aplikacje mobilne (na systemy Android oraz iOS),</a:t>
            </a:r>
          </a:p>
          <a:p>
            <a:r>
              <a:rPr lang="pl-PL" dirty="0"/>
              <a:t>tworzących i obrabiających grafikę, dźwięk i filmy na potrzeby stron internetowych,</a:t>
            </a:r>
          </a:p>
          <a:p>
            <a:r>
              <a:rPr lang="pl-PL" dirty="0"/>
              <a:t>projektujących, wdrażających i administrujących bazami danych.</a:t>
            </a:r>
          </a:p>
          <a:p>
            <a:pPr marL="0" indent="0">
              <a:buNone/>
            </a:pPr>
            <a:r>
              <a:rPr lang="pl-PL" dirty="0"/>
              <a:t>Może też rozpocząć pracę jako junior developer, programista gier i aplikacji desktopowych oraz mobilnych, administrator hostingów internetowych, grafik komputerowy, webmaster.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532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D86403-D75B-48F9-BB99-4C86E54F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16345"/>
            <a:ext cx="9905998" cy="975390"/>
          </a:xfrm>
        </p:spPr>
        <p:txBody>
          <a:bodyPr/>
          <a:lstStyle/>
          <a:p>
            <a:pPr algn="ctr"/>
            <a:r>
              <a:rPr lang="pl-PL" dirty="0"/>
              <a:t>Zainteresowania i pasje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F62D77-885D-43B6-8AA0-536F0262FC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50" y="1299740"/>
            <a:ext cx="4551549" cy="256024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7B28E3-34D7-4674-B237-A1D07375FC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299" y="3979262"/>
            <a:ext cx="4148781" cy="25960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8287986-2D6A-4A97-913D-4F2ABB8032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323" y="3979262"/>
            <a:ext cx="4584584" cy="256024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7B79B4F-48D0-4CE4-9F85-3899153A6C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393" y="1299740"/>
            <a:ext cx="1920186" cy="256024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4248897-5CAE-41BB-8C65-B36D90519E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73" y="1299739"/>
            <a:ext cx="3840373" cy="25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D88537-A03E-423E-B9D9-59041604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8565"/>
            <a:ext cx="9905999" cy="50026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Zespole Szkół im. Andrzeja Średniawskiego w Myślenicach jest też miejsce na rozwijanie pasji i zainteresowań. Przykłady:</a:t>
            </a:r>
          </a:p>
          <a:p>
            <a:r>
              <a:rPr lang="pl-PL" dirty="0"/>
              <a:t>zdobycie tytułu Managera Roku w Konkursie Ekonomicznym przez uczniów tutejszego technikum informatycznego,</a:t>
            </a:r>
          </a:p>
          <a:p>
            <a:r>
              <a:rPr lang="pl-PL" dirty="0"/>
              <a:t>stworzenie piosenki promocyjnej Zespołu Szkół im. A. Średniawskiego </a:t>
            </a:r>
            <a:br>
              <a:rPr lang="pl-PL" dirty="0"/>
            </a:br>
            <a:r>
              <a:rPr lang="pl-PL" dirty="0"/>
              <a:t>w Myślenicach przez uczniów tutejszego technikum informatycznego, </a:t>
            </a:r>
          </a:p>
          <a:p>
            <a:r>
              <a:rPr lang="pl-PL" dirty="0"/>
              <a:t>liczne puchary za udział w zawodach sportowych,  </a:t>
            </a:r>
          </a:p>
          <a:p>
            <a:r>
              <a:rPr lang="pl-PL" dirty="0"/>
              <a:t>udział uczniów w konkursach tematycznych, </a:t>
            </a:r>
          </a:p>
          <a:p>
            <a:r>
              <a:rPr lang="pl-PL" dirty="0"/>
              <a:t>organizacja Zawodów Matematycznych oraz Zawodów Informatycznych.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37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38A0C74-BADF-4D86-B820-A6A50C35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71537"/>
            <a:ext cx="95154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8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8EF4D-0300-4CEE-8092-05F029BB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903033"/>
            <a:ext cx="8791575" cy="1394334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Zespół szkół im. Andrzeja Średniawskiego w Myślenicach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5D7FAB-CDBB-42D7-9548-3228C89B5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516697"/>
            <a:ext cx="8791575" cy="274110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Ul. 3 Maja 97 b, 32-400 Myślenice </a:t>
            </a: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tel. 12 272 01 18 		e-mail: sekretariat@sredniawski.pl</a:t>
            </a:r>
            <a:endParaRPr lang="pl-PL" sz="2800" cap="none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www.sredniawski.pl </a:t>
            </a: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https://www.facebook.com/sredniawski </a:t>
            </a:r>
          </a:p>
        </p:txBody>
      </p:sp>
    </p:spTree>
    <p:extLst>
      <p:ext uri="{BB962C8B-B14F-4D97-AF65-F5344CB8AC3E}">
        <p14:creationId xmlns:p14="http://schemas.microsoft.com/office/powerpoint/2010/main" val="43003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567DE-5A15-493B-BAE7-FA6731E4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9948"/>
          </a:xfrm>
        </p:spPr>
        <p:txBody>
          <a:bodyPr/>
          <a:lstStyle/>
          <a:p>
            <a:pPr algn="ctr"/>
            <a:r>
              <a:rPr lang="pl-PL" dirty="0"/>
              <a:t>Dziękujemy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50922C-BF31-422B-8A24-09342AC4A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991" y="1870746"/>
            <a:ext cx="8266842" cy="4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34F551-F8B7-426E-9640-47A0AA174FB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76248" y="637565"/>
            <a:ext cx="4968082" cy="31710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762530B-E155-449A-9C4F-28BB72FF71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556932" y="4261607"/>
            <a:ext cx="4806892" cy="171732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DF43C94-61DC-4ECE-875F-BBD5EADDE4A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199464" y="637564"/>
            <a:ext cx="5176008" cy="317103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1D7F7FA-7526-4E2F-B441-36E2746B7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28" y="637565"/>
            <a:ext cx="5131266" cy="324653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51A9703-C455-4AAD-9B72-BAF079BDFC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20785"/>
            <a:ext cx="5354972" cy="326331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5D42BA4-5AB2-460B-B0F0-DB967C408D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307" y="4001549"/>
            <a:ext cx="5354973" cy="26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F0F13-CC42-46C2-AB4A-C72D580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3779"/>
          </a:xfrm>
        </p:spPr>
        <p:txBody>
          <a:bodyPr/>
          <a:lstStyle/>
          <a:p>
            <a:pPr algn="ctr"/>
            <a:r>
              <a:rPr lang="pl-PL" dirty="0"/>
              <a:t>Obecnie kształcimy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FF539-802E-4F61-8ED6-D2232A6E5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2297"/>
            <a:ext cx="9905999" cy="41889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TECHNIKUM NR 2</a:t>
            </a:r>
          </a:p>
          <a:p>
            <a:r>
              <a:rPr lang="pl-PL" dirty="0"/>
              <a:t>Technik informatyk</a:t>
            </a:r>
          </a:p>
          <a:p>
            <a:r>
              <a:rPr lang="pl-PL" dirty="0"/>
              <a:t>Technik reklamy </a:t>
            </a:r>
          </a:p>
          <a:p>
            <a:r>
              <a:rPr lang="pl-PL" dirty="0"/>
              <a:t>Technik programista </a:t>
            </a:r>
            <a:br>
              <a:rPr lang="pl-PL" dirty="0"/>
            </a:b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IV LICEUM OGÓLNOKSZTAŁCĄCE </a:t>
            </a:r>
            <a:br>
              <a:rPr lang="pl-PL" dirty="0"/>
            </a:br>
            <a:r>
              <a:rPr lang="pl-PL" dirty="0"/>
              <a:t>rozszerzenia: język polski, historia, język angielski </a:t>
            </a:r>
            <a:br>
              <a:rPr lang="pl-PL" dirty="0"/>
            </a:br>
            <a:r>
              <a:rPr lang="pl-PL" dirty="0"/>
              <a:t>		 biologia, matematyka, język angielski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62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D6693-9404-48F4-8F60-D77AE03C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 INFORMATYK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D2AD9B-D628-4A86-978B-3A1D3641D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2097088"/>
            <a:ext cx="5016105" cy="336538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4B9C0-D3A9-4E38-8A1E-07658D3804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929" y="1619776"/>
            <a:ext cx="3070370" cy="230277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C568CCA-901F-4E02-9A7C-6BB0CE5982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9275" y="3941082"/>
            <a:ext cx="2637640" cy="28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6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1147E7-E0D5-4062-8DDB-CAE633A7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21453"/>
            <a:ext cx="9905999" cy="5069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/>
              <a:t>technikum informatycznym </a:t>
            </a:r>
            <a:r>
              <a:rPr lang="pl-PL" dirty="0"/>
              <a:t>nauczysz się: </a:t>
            </a:r>
          </a:p>
          <a:p>
            <a:r>
              <a:rPr lang="pl-PL" dirty="0"/>
              <a:t>obsługiwać, naprawiać i konserwować komputery typu PC oraz komputery </a:t>
            </a:r>
            <a:br>
              <a:rPr lang="pl-PL" dirty="0"/>
            </a:br>
            <a:r>
              <a:rPr lang="pl-PL" dirty="0"/>
              <a:t>i urządzenia mobilne, posługując się gotowym oprogramowaniem użytkowym </a:t>
            </a:r>
            <a:br>
              <a:rPr lang="pl-PL" dirty="0"/>
            </a:br>
            <a:r>
              <a:rPr lang="pl-PL" dirty="0"/>
              <a:t>i narzędziowym, </a:t>
            </a:r>
          </a:p>
          <a:p>
            <a:r>
              <a:rPr lang="pl-PL" dirty="0"/>
              <a:t>montować oraz eksploatować systemy oraz lokalne sieci komputerowe </a:t>
            </a:r>
            <a:br>
              <a:rPr lang="pl-PL" dirty="0"/>
            </a:br>
            <a:r>
              <a:rPr lang="pl-PL" dirty="0"/>
              <a:t>i urządzenia peryferyjne,</a:t>
            </a:r>
          </a:p>
          <a:p>
            <a:r>
              <a:rPr lang="pl-PL" dirty="0"/>
              <a:t>programować aplikacje internetowe, w tym projektować, tworzyć </a:t>
            </a:r>
            <a:br>
              <a:rPr lang="pl-PL" dirty="0"/>
            </a:br>
            <a:r>
              <a:rPr lang="pl-PL" dirty="0"/>
              <a:t>i administrować strony WWW, </a:t>
            </a:r>
          </a:p>
          <a:p>
            <a:r>
              <a:rPr lang="pl-PL" dirty="0"/>
              <a:t>wykonywać i nadzorować prace lokalnych sieci komputerowych oraz projektować, opracowywać, administrować i użytkować bazy danych.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9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01BA279-CBC6-43D4-AC1C-CBF44B61A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081" y="3060871"/>
            <a:ext cx="5344894" cy="3566432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1AC0420-661D-450A-B2E0-BB9FFE5EB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281" y="3708022"/>
            <a:ext cx="4105945" cy="257821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D80DED6-A263-4738-91FE-FA3E8F42BB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25" y="704675"/>
            <a:ext cx="5901782" cy="26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D4D09A-1515-456C-BA5F-87205F35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8565"/>
            <a:ext cx="9905999" cy="5002636"/>
          </a:xfrm>
        </p:spPr>
        <p:txBody>
          <a:bodyPr/>
          <a:lstStyle/>
          <a:p>
            <a:r>
              <a:rPr lang="pl-PL" b="1" dirty="0"/>
              <a:t>Technik informatyk </a:t>
            </a:r>
            <a:r>
              <a:rPr lang="pl-PL" dirty="0"/>
              <a:t>to ciekawy, twórczy, prestiżowy i bardzo dobrze opłacany zawód dla ludzi dynamicznych i pełnych pomysłowości. </a:t>
            </a:r>
          </a:p>
          <a:p>
            <a:r>
              <a:rPr lang="pl-PL" dirty="0"/>
              <a:t>Absolwenci tego kierunku łatwo znajdują zatrudnienie w różnych gałęziach gospodarki. Mogą również otworzyć własną działalność. </a:t>
            </a:r>
          </a:p>
          <a:p>
            <a:r>
              <a:rPr lang="pl-PL" dirty="0"/>
              <a:t>Absolwenci technikum mogą w przyszłości kontynuować naukę na uczelniach wyższych.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77F76D-05CB-4231-9D9C-E87941F97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62" y="3429000"/>
            <a:ext cx="4759349" cy="28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16ADA-2070-4865-8D3C-3CD401C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85115"/>
          </a:xfrm>
        </p:spPr>
        <p:txBody>
          <a:bodyPr/>
          <a:lstStyle/>
          <a:p>
            <a:pPr algn="ctr"/>
            <a:r>
              <a:rPr lang="pl-PL" dirty="0"/>
              <a:t>Technik reklamy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213BC59-94C1-4B57-90C9-2027D33C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417" y="1547679"/>
            <a:ext cx="4252708" cy="258660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1A9363B-AEAD-4537-8DF9-C54DD3EA21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25" y="4219663"/>
            <a:ext cx="5022837" cy="24785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D8EE7D9-35E5-4B01-8347-472FE71C50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877" y="1547679"/>
            <a:ext cx="4233952" cy="25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55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903</TotalTime>
  <Words>722</Words>
  <Application>Microsoft Office PowerPoint</Application>
  <PresentationFormat>Panoramiczny</PresentationFormat>
  <Paragraphs>67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Tw Cen MT</vt:lpstr>
      <vt:lpstr>Wingdings</vt:lpstr>
      <vt:lpstr>Obwód</vt:lpstr>
      <vt:lpstr>ZESPÓŁ SZKÓŁ  IM. ANDRZEJA Średniawskiego  w Myślenicach</vt:lpstr>
      <vt:lpstr>Prezentacja programu PowerPoint</vt:lpstr>
      <vt:lpstr>Prezentacja programu PowerPoint</vt:lpstr>
      <vt:lpstr>Obecnie kształcimy </vt:lpstr>
      <vt:lpstr>TECHNIK INFORMATYK </vt:lpstr>
      <vt:lpstr>Prezentacja programu PowerPoint</vt:lpstr>
      <vt:lpstr>Prezentacja programu PowerPoint</vt:lpstr>
      <vt:lpstr>Prezentacja programu PowerPoint</vt:lpstr>
      <vt:lpstr>Technik reklamy </vt:lpstr>
      <vt:lpstr>Prezentacja programu PowerPoint</vt:lpstr>
      <vt:lpstr>Prezentacja programu PowerPoint</vt:lpstr>
      <vt:lpstr>Prezentacja programu PowerPoint</vt:lpstr>
      <vt:lpstr>LICEUM OGÓLNOKSZTAŁCĄCE</vt:lpstr>
      <vt:lpstr>Prezentacja programu PowerPoint</vt:lpstr>
      <vt:lpstr>Prezentacja programu PowerPoint</vt:lpstr>
      <vt:lpstr>Nowy kierunek kształcenia  od roku szkolnego 2022/2023      technik programista</vt:lpstr>
      <vt:lpstr>Technik programista </vt:lpstr>
      <vt:lpstr>Prezentacja programu PowerPoint</vt:lpstr>
      <vt:lpstr>Prezentacja programu PowerPoint</vt:lpstr>
      <vt:lpstr>Prezentacja programu PowerPoint</vt:lpstr>
      <vt:lpstr>Zainteresowania i pasje </vt:lpstr>
      <vt:lpstr>Prezentacja programu PowerPoint</vt:lpstr>
      <vt:lpstr>Prezentacja programu PowerPoint</vt:lpstr>
      <vt:lpstr>Zespół szkół im. Andrzeja Średniawskiego w Myślenicach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 IM. ANDRZEJA Średniawskiego w Myślenicach</dc:title>
  <dc:creator>Monika Ożóg</dc:creator>
  <cp:lastModifiedBy>Janus Krzysztof</cp:lastModifiedBy>
  <cp:revision>66</cp:revision>
  <dcterms:created xsi:type="dcterms:W3CDTF">2021-04-12T06:50:34Z</dcterms:created>
  <dcterms:modified xsi:type="dcterms:W3CDTF">2024-03-12T15:13:53Z</dcterms:modified>
</cp:coreProperties>
</file>